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78" r:id="rId5"/>
    <p:sldId id="279" r:id="rId6"/>
    <p:sldId id="257" r:id="rId7"/>
    <p:sldId id="258" r:id="rId8"/>
    <p:sldId id="259" r:id="rId9"/>
    <p:sldId id="261" r:id="rId10"/>
    <p:sldId id="264" r:id="rId11"/>
    <p:sldId id="265" r:id="rId12"/>
    <p:sldId id="269" r:id="rId13"/>
    <p:sldId id="262" r:id="rId14"/>
    <p:sldId id="260" r:id="rId15"/>
    <p:sldId id="270" r:id="rId16"/>
    <p:sldId id="268" r:id="rId17"/>
    <p:sldId id="271" r:id="rId18"/>
    <p:sldId id="272" r:id="rId19"/>
    <p:sldId id="273" r:id="rId20"/>
    <p:sldId id="267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CE9AA-56CE-4309-8B17-86C9D6EE90DD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D11B9-A848-42D8-AB5D-2783E1412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1E74F-9680-4C76-9170-F51A04E65AA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amamozhetvse.ru/wp-content/uploads/2017/03/%D0%B2%D1%80%D1%80%D0%B2%D0%B2%D0%B0%D1%80%D1%80%D0%B0%D0%B2%D1%80%D0%B0%D0%B2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amamozhetvse.ru/wp-content/uploads/2017/03/1480332565_366022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amamozhetvse.ru/wp-content/uploads/2017/03/%D0%B8%D1%81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13.png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3.gif"/><Relationship Id="rId5" Type="http://schemas.openxmlformats.org/officeDocument/2006/relationships/image" Target="../media/image18.gif"/><Relationship Id="rId10" Type="http://schemas.openxmlformats.org/officeDocument/2006/relationships/image" Target="../media/image22.jpeg"/><Relationship Id="rId4" Type="http://schemas.openxmlformats.org/officeDocument/2006/relationships/image" Target="../media/image17.gi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amamozhetvse.ru/wp-content/uploads/2017/03/Nature___Clouds_The_moon_came_out_from_behind_the_clouds_089481_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gazinkresel.ru/furn/Bzvezdnoe_nebo.jp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214554"/>
            <a:ext cx="7772400" cy="1470025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>Космическое</a:t>
            </a:r>
            <a:br>
              <a:rPr lang="ru-RU" sz="6600" dirty="0" smtClean="0">
                <a:solidFill>
                  <a:srgbClr val="FFFF00"/>
                </a:solidFill>
              </a:rPr>
            </a:br>
            <a:r>
              <a:rPr lang="ru-RU" sz="6600" dirty="0" smtClean="0">
                <a:solidFill>
                  <a:srgbClr val="FFFF00"/>
                </a:solidFill>
              </a:rPr>
              <a:t>приключение 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72008"/>
            <a:ext cx="6400800" cy="106679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Подготовила Петрова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Людмила Сергеевна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28" name="AutoShape 4" descr="https://i.gifer.com/YmXB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71600" y="373018"/>
            <a:ext cx="6682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МБДОУ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Звёздочка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Лесосибирска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://www.gifki.org/data/media/278/solntse-animatsionnaya-kartinka-00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480"/>
            <a:ext cx="2305050" cy="21717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22532" name="Picture 4" descr="http://www.ufostation.net/images/articles/2014/sunrise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/>
          <a:stretch>
            <a:fillRect/>
          </a:stretch>
        </p:blipFill>
        <p:spPr bwMode="auto">
          <a:xfrm>
            <a:off x="857224" y="642918"/>
            <a:ext cx="7613646" cy="57150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2071678"/>
            <a:ext cx="57150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Бродит одиноко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Огненное око.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Всюду, где бывает,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Взглядом согревает.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5143512"/>
            <a:ext cx="314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Солнце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21515" name="Picture 11" descr="http://www.playcast.ru/uploads/2016/09/29/2004349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28" cy="68865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642918"/>
            <a:ext cx="77152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  <a:t>По темному небу рассыпан горошек</a:t>
            </a:r>
            <a:br>
              <a:rPr lang="ru-RU" sz="4000" b="1" dirty="0" smtClean="0">
                <a:solidFill>
                  <a:srgbClr val="FF000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  <a:t>Цветной карамели из сахарной крошки,</a:t>
            </a:r>
            <a:br>
              <a:rPr lang="ru-RU" sz="4000" b="1" dirty="0" smtClean="0">
                <a:solidFill>
                  <a:srgbClr val="FF000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  <a:t>И только тогда, когда утро настанет,</a:t>
            </a:r>
            <a:br>
              <a:rPr lang="ru-RU" sz="4000" b="1" dirty="0" smtClean="0">
                <a:solidFill>
                  <a:srgbClr val="FF000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  <a:t>Вся карамель та внезапно растает.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9" name="Picture 5" descr="https://img1.picmix.com/output/stamp/thumb/0/3/5/0/350530_a8cb5.gif"/>
          <p:cNvPicPr>
            <a:picLocks noChangeAspect="1" noChangeArrowheads="1" noCrop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500033" y="485746"/>
            <a:ext cx="3333783" cy="2300312"/>
          </a:xfrm>
          <a:prstGeom prst="rect">
            <a:avLst/>
          </a:prstGeom>
          <a:noFill/>
        </p:spPr>
      </p:pic>
      <p:pic>
        <p:nvPicPr>
          <p:cNvPr id="21511" name="Picture 7" descr="https://otvet.imgsmail.ru/download/u_9b7b65648a6f0c7684de6fd50b79ece2_8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873660"/>
            <a:ext cx="5781667" cy="39843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43240" y="5643578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  <a:t> Звезды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15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23555" name="Picture 3" descr="http://kosmoturizm.ru/wp-content/uploads/2018/01/82Ly8vQdCM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642918"/>
            <a:ext cx="7794784" cy="503413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1000108"/>
            <a:ext cx="66437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Эти звездочки , как искры,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Падают и гаснут быстро.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Зажигают среди ночи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В небе звездный дождик,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Словно эти огонечки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Рисовал художник.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7" name="Picture 5" descr="http://img1.reactor.cc/pics/post/full/%D0%B3%D0%B8%D1%84%D0%BA%D0%B8-%D0%BA%D1%80%D0%B0%D1%81%D0%B8%D0%B2%D1%8B%D0%B5-%D0%BA%D0%B0%D1%80%D1%82%D0%B8%D0%BD%D0%BA%D0%B8-%D0%BC%D0%B5%D1%82%D0%B5%D0%BE%D1%80%D0%B8%D1%82-2621631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30304"/>
              </a:clrFrom>
              <a:clrTo>
                <a:srgbClr val="03030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2085" flipV="1">
            <a:off x="513326" y="1279777"/>
            <a:ext cx="3322697" cy="8572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57686" y="4929198"/>
            <a:ext cx="450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Метеориты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2" name="Рисунок 3" descr="Загадки про космос: земля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85728"/>
            <a:ext cx="6286544" cy="62865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5984" y="1571613"/>
            <a:ext cx="46434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Планета </a:t>
            </a:r>
            <a:r>
              <a:rPr lang="ru-RU" sz="4000" b="1" dirty="0" err="1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голубая</a:t>
            </a: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Любимая, родная.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Она твоя, она моя,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А называется…</a:t>
            </a:r>
            <a:endParaRPr lang="ru-RU" sz="4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496" y="5429264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Земля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2051" name="Picture 3" descr="http://nevseoboi.com.ua/uploads/posts/2010-02/1265302489_space-satellites_16.jpg"/>
          <p:cNvPicPr>
            <a:picLocks noChangeAspect="1" noChangeArrowheads="1"/>
          </p:cNvPicPr>
          <p:nvPr/>
        </p:nvPicPr>
        <p:blipFill>
          <a:blip r:embed="rId3"/>
          <a:srcRect b="4193"/>
          <a:stretch>
            <a:fillRect/>
          </a:stretch>
        </p:blipFill>
        <p:spPr bwMode="auto">
          <a:xfrm>
            <a:off x="428596" y="428604"/>
            <a:ext cx="8251807" cy="59293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57290" y="1142984"/>
            <a:ext cx="65008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Обгоняя ночь и день, вкруг земли бежит олень.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Задевая звезды рогом, в небе выбрал он дорогу.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Слышен стук его копыт, он Вселенной следопыт.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endParaRPr lang="ru-RU" sz="4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38" y="5429264"/>
            <a:ext cx="371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808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Спутник</a:t>
            </a:r>
            <a:r>
              <a:rPr lang="ru-RU" sz="6000" b="1" dirty="0" smtClean="0">
                <a:solidFill>
                  <a:srgbClr val="00808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29698" name="Picture 2" descr="http://www.eligovision.com/pics/lunoho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71480"/>
            <a:ext cx="7762929" cy="58221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185736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Крыльев нет, но эта птица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Полетит и прилунится.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2" y="5429264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Луноход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24577" name="Рисунок 6" descr="детские загадки ко дню космонавтики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642910" y="714356"/>
            <a:ext cx="7861707" cy="5267344"/>
          </a:xfrm>
          <a:prstGeom prst="rect">
            <a:avLst/>
          </a:prstGeo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1859340"/>
            <a:ext cx="6357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Чудо-птица</a:t>
            </a:r>
            <a:r>
              <a:rPr lang="en-US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алый хвост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Прилетела в стаю звезд.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5" descr="http://www.clipartbest.com/cliparts/LiK/zxR/LiKzxRo4T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2918"/>
            <a:ext cx="2562225" cy="3333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57884" y="5214951"/>
            <a:ext cx="2643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Ракета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28682" name="Picture 10" descr="https://politikus.ru/uploads/posts/2018-05/1525424673_shutterstock_5000934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000108"/>
            <a:ext cx="6477045" cy="48577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85918" y="785794"/>
            <a:ext cx="5929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Человек сидит в ракете.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Смело в небо он летит,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И на нас в своем скафандре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Он из космоса глядит.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8" name="Picture 6" descr="http://www.playcast.ru/uploads/2015/08/14/1468940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591896"/>
            <a:ext cx="2857488" cy="1836957"/>
          </a:xfrm>
          <a:prstGeom prst="rect">
            <a:avLst/>
          </a:prstGeom>
          <a:noFill/>
        </p:spPr>
      </p:pic>
      <p:pic>
        <p:nvPicPr>
          <p:cNvPr id="28674" name="Picture 2" descr="https://m.gifmania.ru/Animated-Gifs-Lyudi/Animations-Professions/Images-Astronauts/Astronauts-6068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695295" y="3995738"/>
            <a:ext cx="2381250" cy="33432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00496" y="5214950"/>
            <a:ext cx="4429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Космонавт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7" name="Рисунок 6" descr="загадки ко дню космонавтики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000108"/>
            <a:ext cx="657229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57356" y="1285860"/>
            <a:ext cx="55007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Чтобы глаз вооружить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И со звездами дружить,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Млечный путь увидеть чтоб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Arial" pitchFamily="34" charset="0"/>
              </a:rPr>
              <a:t>Нужен мощный…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3" name="Picture 5" descr="https://cdn.dribbble.com/users/976984/screenshots/2387423/telescope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0"/>
            <a:ext cx="7620000" cy="5715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43372" y="5072074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Телескоп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30722" name="Picture 2" descr="https://www.tektonministries.org/wp-content/uploads/2014/11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1428736"/>
            <a:ext cx="64294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Телескоп сотни лет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Изучают жизнь планет.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Нам расскажет обо всем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Умный дядя</a:t>
            </a:r>
            <a:r>
              <a:rPr lang="ru-RU" sz="40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…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 descr="http://i032.radikal.ru/1111/26/d7d730f8689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0"/>
            <a:ext cx="8286808" cy="2521226"/>
          </a:xfrm>
          <a:prstGeom prst="rect">
            <a:avLst/>
          </a:prstGeom>
          <a:noFill/>
        </p:spPr>
      </p:pic>
      <p:pic>
        <p:nvPicPr>
          <p:cNvPr id="30726" name="Picture 6" descr="http://www.playcast.ru/uploads/2016/12/11/2084671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572528" cy="65722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43440" y="5842337"/>
            <a:ext cx="400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Helvetica"/>
                <a:cs typeface="Times New Roman" pitchFamily="18" charset="0"/>
              </a:rPr>
              <a:t>Астроном</a:t>
            </a:r>
            <a:r>
              <a:rPr lang="ru-RU" b="1" dirty="0" smtClean="0">
                <a:solidFill>
                  <a:srgbClr val="FF0000"/>
                </a:solidFill>
                <a:latin typeface="Helvetica"/>
                <a:cs typeface="Times New Roman" pitchFamily="18" charset="0"/>
              </a:rPr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Picture 12" descr="http://cs3.a5.ru/media/2b/9c/71/1024_2b9c71e2424f77fb80eb30439b62e537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3560" name="Picture 8" descr="http://portal.azertag.az/sites/default/files/audio/raket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634570">
            <a:off x="188096" y="537746"/>
            <a:ext cx="5924901" cy="5119126"/>
          </a:xfrm>
          <a:prstGeom prst="rect">
            <a:avLst/>
          </a:prstGeom>
          <a:noFill/>
        </p:spPr>
      </p:pic>
      <p:pic>
        <p:nvPicPr>
          <p:cNvPr id="23558" name="Picture 6" descr="http://kot-vrn.narod.ru/images/img0006_01.pn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 l="2375" r="6249" b="27058"/>
          <a:stretch>
            <a:fillRect/>
          </a:stretch>
        </p:blipFill>
        <p:spPr bwMode="auto">
          <a:xfrm>
            <a:off x="3000364" y="428604"/>
            <a:ext cx="1428760" cy="1214446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6929454" y="4500570"/>
            <a:ext cx="771524" cy="7000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23556" name="Picture 4" descr="https://arhivurokov.ru/kopilka/up/html/2017/05/04/k_590afd0dd492d/413205_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 l="12281" t="21920" b="12322"/>
          <a:stretch>
            <a:fillRect/>
          </a:stretch>
        </p:blipFill>
        <p:spPr bwMode="auto">
          <a:xfrm>
            <a:off x="6715140" y="4357694"/>
            <a:ext cx="2115895" cy="1777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6050"/>
            <a:ext cx="9144000" cy="6904050"/>
          </a:xfrm>
          <a:prstGeom prst="rect">
            <a:avLst/>
          </a:prstGeom>
          <a:noFill/>
        </p:spPr>
      </p:pic>
      <p:pic>
        <p:nvPicPr>
          <p:cNvPr id="25603" name="Picture 3" descr="http://www.playcast.ru/uploads/2014/04/11/818732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6858016" cy="68580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571480"/>
            <a:ext cx="79296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Океан бездонный, океан бескрайний,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Безвоздушный, темный и необычайный,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В нем живут вселенные, звезды и кометы,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Есть и обитаемые, может быть, планеты.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90" y="6000768"/>
            <a:ext cx="2714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Космос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http://cs3.a5.ru/media/2b/9c/71/1024_2b9c71e2424f77fb80eb30439b62e537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http://nanoworld88.narod.ru/data/126_files/0_1278f_a3ef8c6c_L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500034" y="0"/>
            <a:ext cx="4992437" cy="3744328"/>
          </a:xfrm>
          <a:prstGeom prst="rect">
            <a:avLst/>
          </a:prstGeom>
          <a:noFill/>
        </p:spPr>
      </p:pic>
      <p:pic>
        <p:nvPicPr>
          <p:cNvPr id="28678" name="Picture 6" descr="http://gifsla.ru/images/1/gljuk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91134">
            <a:off x="2319667" y="1605498"/>
            <a:ext cx="4343209" cy="1928826"/>
          </a:xfrm>
          <a:prstGeom prst="rect">
            <a:avLst/>
          </a:prstGeom>
          <a:noFill/>
        </p:spPr>
      </p:pic>
      <p:pic>
        <p:nvPicPr>
          <p:cNvPr id="5" name="Picture 8" descr="http://portal.azertag.az/sites/default/files/audio/raketa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54695">
            <a:off x="2651206" y="2826022"/>
            <a:ext cx="3620137" cy="3127804"/>
          </a:xfrm>
          <a:prstGeom prst="rect">
            <a:avLst/>
          </a:prstGeom>
          <a:noFill/>
        </p:spPr>
      </p:pic>
      <p:pic>
        <p:nvPicPr>
          <p:cNvPr id="6" name="Picture 2" descr="https://im0-tub-ru.yandex.net/i?id=b25e603ba51f1a7e50304f29d1d87687-l&amp;n=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 rot="21089590">
            <a:off x="6372547" y="3193545"/>
            <a:ext cx="2067285" cy="25425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4414" y="714356"/>
            <a:ext cx="66437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До новых приключений 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https://media.giphy.com/media/6E3ItGWjF2twI/giphy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28" y="0"/>
            <a:ext cx="9146027" cy="6858000"/>
          </a:xfrm>
          <a:prstGeom prst="rect">
            <a:avLst/>
          </a:prstGeom>
          <a:noFill/>
        </p:spPr>
      </p:pic>
      <p:pic>
        <p:nvPicPr>
          <p:cNvPr id="2" name="Picture 8" descr="http://portal.azertag.az/sites/default/files/audio/raket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634570">
            <a:off x="1045320" y="843913"/>
            <a:ext cx="5924901" cy="5119126"/>
          </a:xfrm>
          <a:prstGeom prst="rect">
            <a:avLst/>
          </a:prstGeom>
          <a:noFill/>
        </p:spPr>
      </p:pic>
      <p:pic>
        <p:nvPicPr>
          <p:cNvPr id="3" name="Picture 2" descr="http://www.panoramaphoto.biz/wp-content/photos/2014/01/kot-leopold-kartinki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27857" r="29285" b="61820"/>
          <a:stretch>
            <a:fillRect/>
          </a:stretch>
        </p:blipFill>
        <p:spPr bwMode="auto">
          <a:xfrm>
            <a:off x="4286248" y="1285860"/>
            <a:ext cx="793816" cy="649601"/>
          </a:xfrm>
          <a:prstGeom prst="rect">
            <a:avLst/>
          </a:prstGeom>
          <a:noFill/>
        </p:spPr>
      </p:pic>
      <p:pic>
        <p:nvPicPr>
          <p:cNvPr id="4" name="Picture 4" descr="http://www.playcast.ru/uploads/2016/10/23/20283059.gif"/>
          <p:cNvPicPr>
            <a:picLocks noChangeAspect="1" noChangeArrowheads="1"/>
          </p:cNvPicPr>
          <p:nvPr/>
        </p:nvPicPr>
        <p:blipFill>
          <a:blip r:embed="rId5">
            <a:lum bright="-10000" contrast="40000"/>
          </a:blip>
          <a:srcRect l="-3930" r="11622" b="49800"/>
          <a:stretch>
            <a:fillRect/>
          </a:stretch>
        </p:blipFill>
        <p:spPr bwMode="auto">
          <a:xfrm>
            <a:off x="3929058" y="3071810"/>
            <a:ext cx="1000132" cy="666755"/>
          </a:xfrm>
          <a:prstGeom prst="rect">
            <a:avLst/>
          </a:prstGeom>
          <a:noFill/>
        </p:spPr>
      </p:pic>
      <p:pic>
        <p:nvPicPr>
          <p:cNvPr id="5" name="Picture 6" descr="http://funforkids.ru/pictures/leopold/leopold10.gif"/>
          <p:cNvPicPr>
            <a:picLocks noChangeAspect="1" noChangeArrowheads="1"/>
          </p:cNvPicPr>
          <p:nvPr/>
        </p:nvPicPr>
        <p:blipFill>
          <a:blip r:embed="rId6">
            <a:lum bright="-10000" contrast="40000"/>
          </a:blip>
          <a:srcRect b="47720"/>
          <a:stretch>
            <a:fillRect/>
          </a:stretch>
        </p:blipFill>
        <p:spPr bwMode="auto">
          <a:xfrm>
            <a:off x="4071934" y="2143116"/>
            <a:ext cx="937347" cy="672448"/>
          </a:xfrm>
          <a:prstGeom prst="rect">
            <a:avLst/>
          </a:prstGeom>
          <a:noFill/>
        </p:spPr>
      </p:pic>
      <p:pic>
        <p:nvPicPr>
          <p:cNvPr id="24586" name="Picture 10" descr="https://img1.picmix.com/output/stamp/normal/8/6/7/0/340768_64cf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59605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nanoworld88.narod.ru/data/126_files/0_1278f_a3ef8c6c_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0" descr="https://img1.picmix.com/output/stamp/normal/8/6/7/0/340768_64cf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8" descr="http://portal.azertag.az/sites/default/files/audio/raketa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6787">
            <a:off x="7173920" y="5412557"/>
            <a:ext cx="1522011" cy="1315020"/>
          </a:xfrm>
          <a:prstGeom prst="rect">
            <a:avLst/>
          </a:prstGeom>
          <a:noFill/>
        </p:spPr>
      </p:pic>
      <p:pic>
        <p:nvPicPr>
          <p:cNvPr id="28678" name="Picture 6" descr="http://gifsla.ru/images/1/gljuk1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833428">
            <a:off x="2955281" y="3021542"/>
            <a:ext cx="5282281" cy="2076440"/>
          </a:xfrm>
          <a:prstGeom prst="rect">
            <a:avLst/>
          </a:prstGeom>
          <a:noFill/>
        </p:spPr>
      </p:pic>
      <p:pic>
        <p:nvPicPr>
          <p:cNvPr id="6" name="Picture 2" descr="http://sschool8.narod.ru/76_Zeus/Designstar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0"/>
            <a:ext cx="7268745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2" name="Picture 16" descr="http://lodgame.com/wp-content/uploads/2013/01/starguard_interior_deck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60" name="Picture 4" descr="http://i14.beon.ru/61/1/510161/81/14722081/348b76477940936f41b1251ef98ac211.gif"/>
          <p:cNvPicPr>
            <a:picLocks noChangeAspect="1" noChangeArrowheads="1" noCrop="1"/>
          </p:cNvPicPr>
          <p:nvPr/>
        </p:nvPicPr>
        <p:blipFill>
          <a:blip r:embed="rId4">
            <a:lum bright="-30000" contrast="40000"/>
          </a:blip>
          <a:srcRect/>
          <a:stretch>
            <a:fillRect/>
          </a:stretch>
        </p:blipFill>
        <p:spPr bwMode="auto">
          <a:xfrm>
            <a:off x="285720" y="4071942"/>
            <a:ext cx="2515164" cy="2590810"/>
          </a:xfrm>
          <a:prstGeom prst="rect">
            <a:avLst/>
          </a:prstGeom>
          <a:noFill/>
        </p:spPr>
      </p:pic>
      <p:pic>
        <p:nvPicPr>
          <p:cNvPr id="19462" name="Picture 6" descr="https://otvet.imgsmail.ru/download/u_f35159e37d96895997e71a85f71c1c05_800.gif"/>
          <p:cNvPicPr>
            <a:picLocks noChangeAspect="1" noChangeArrowheads="1" noCrop="1"/>
          </p:cNvPicPr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 flipH="1">
            <a:off x="2500298" y="2000240"/>
            <a:ext cx="1464139" cy="1905014"/>
          </a:xfrm>
          <a:prstGeom prst="rect">
            <a:avLst/>
          </a:prstGeom>
          <a:noFill/>
        </p:spPr>
      </p:pic>
      <p:pic>
        <p:nvPicPr>
          <p:cNvPr id="19466" name="Picture 10" descr="https://24smi.org/public/media/resize/660x-/person/2018/01/10/71oul0g4uvow-kot-leopol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 rot="778830">
            <a:off x="7388607" y="4528000"/>
            <a:ext cx="1787536" cy="2383381"/>
          </a:xfrm>
          <a:prstGeom prst="rect">
            <a:avLst/>
          </a:prstGeom>
          <a:noFill/>
        </p:spPr>
      </p:pic>
      <p:pic>
        <p:nvPicPr>
          <p:cNvPr id="19468" name="Picture 12" descr="https://img1.liveinternet.ru/images/attach/b/4/104/256/104256861_large_otr014.png"/>
          <p:cNvPicPr>
            <a:picLocks noChangeAspect="1" noChangeArrowheads="1"/>
          </p:cNvPicPr>
          <p:nvPr/>
        </p:nvPicPr>
        <p:blipFill>
          <a:blip r:embed="rId7" cstate="print">
            <a:lum bright="-30000" contrast="40000"/>
          </a:blip>
          <a:srcRect/>
          <a:stretch>
            <a:fillRect/>
          </a:stretch>
        </p:blipFill>
        <p:spPr bwMode="auto">
          <a:xfrm flipH="1">
            <a:off x="5357818" y="5357826"/>
            <a:ext cx="1433131" cy="1309650"/>
          </a:xfrm>
          <a:prstGeom prst="rect">
            <a:avLst/>
          </a:prstGeom>
          <a:noFill/>
        </p:spPr>
      </p:pic>
      <p:pic>
        <p:nvPicPr>
          <p:cNvPr id="19470" name="Picture 14" descr="http://www.playcast.ru/uploads/2016/10/23/20283059.gif"/>
          <p:cNvPicPr>
            <a:picLocks noChangeAspect="1" noChangeArrowheads="1"/>
          </p:cNvPicPr>
          <p:nvPr/>
        </p:nvPicPr>
        <p:blipFill>
          <a:blip r:embed="rId8">
            <a:lum bright="-10000" contrast="40000"/>
          </a:blip>
          <a:srcRect/>
          <a:stretch>
            <a:fillRect/>
          </a:stretch>
        </p:blipFill>
        <p:spPr bwMode="auto">
          <a:xfrm flipH="1">
            <a:off x="6643702" y="5286388"/>
            <a:ext cx="1054115" cy="1292218"/>
          </a:xfrm>
          <a:prstGeom prst="rect">
            <a:avLst/>
          </a:prstGeom>
          <a:noFill/>
        </p:spPr>
      </p:pic>
      <p:pic>
        <p:nvPicPr>
          <p:cNvPr id="11" name="Picture 8" descr="http://portal.azertag.az/sites/default/files/audio/raketa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634570">
            <a:off x="7612212" y="3261254"/>
            <a:ext cx="1254175" cy="1083609"/>
          </a:xfrm>
          <a:prstGeom prst="rect">
            <a:avLst/>
          </a:prstGeom>
          <a:noFill/>
        </p:spPr>
      </p:pic>
      <p:pic>
        <p:nvPicPr>
          <p:cNvPr id="18434" name="Picture 2" descr="http://printonic.ru/uploads/images/2016/03/01/img_56d57eee3c2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28604"/>
            <a:ext cx="3775083" cy="3775083"/>
          </a:xfrm>
          <a:prstGeom prst="rect">
            <a:avLst/>
          </a:prstGeom>
          <a:noFill/>
        </p:spPr>
      </p:pic>
      <p:pic>
        <p:nvPicPr>
          <p:cNvPr id="19464" name="Picture 8" descr="http://irigoyendesign.com/images/portfolio/monsters-proj/Monster2-Dancing_v2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 flipH="1">
            <a:off x="6286512" y="3500438"/>
            <a:ext cx="2190733" cy="1643050"/>
          </a:xfrm>
          <a:prstGeom prst="rect">
            <a:avLst/>
          </a:prstGeom>
          <a:noFill/>
        </p:spPr>
      </p:pic>
      <p:pic>
        <p:nvPicPr>
          <p:cNvPr id="10" name="Picture 8" descr="http://irigoyendesign.com/images/portfolio/monsters-proj/Monster2-Dancing_v2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 flipH="1">
            <a:off x="4286248" y="3429000"/>
            <a:ext cx="2190733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6050"/>
            <a:ext cx="9144000" cy="6904050"/>
          </a:xfrm>
          <a:prstGeom prst="rect">
            <a:avLst/>
          </a:prstGeom>
          <a:noFill/>
        </p:spPr>
      </p:pic>
      <p:pic>
        <p:nvPicPr>
          <p:cNvPr id="2054" name="Picture 6" descr="https://ru.sott.net/image/s20/415765/full/two_comets_flybys_march_20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B1D29"/>
              </a:clrFrom>
              <a:clrTo>
                <a:srgbClr val="1B1D29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28596" y="785794"/>
            <a:ext cx="8096250" cy="54006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1214422"/>
            <a:ext cx="60007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Helvetica"/>
              </a:rPr>
              <a:t>Сверкая огромным хвостом в темноте,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</a:rPr>
              <a:t>Несется среди ярких звезд в пустоте,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</a:rPr>
              <a:t>Она не звезда, не планета,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</a:rPr>
              <a:t>Загадка Вселенной…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</a:rPr>
            </a:br>
            <a:endParaRPr lang="ru-RU" sz="4000" b="1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90" y="5429264"/>
            <a:ext cx="314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Комета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12"/>
            <a:ext cx="9144000" cy="6904050"/>
          </a:xfrm>
          <a:prstGeom prst="rect">
            <a:avLst/>
          </a:prstGeom>
          <a:noFill/>
        </p:spPr>
      </p:pic>
      <p:pic>
        <p:nvPicPr>
          <p:cNvPr id="1027" name="Picture 3" descr="https://svopi.ru/uploads/posts/2015-10/1446308459_efectul-yarkovsky_1c7047d85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642918"/>
            <a:ext cx="7096125" cy="5743576"/>
          </a:xfrm>
          <a:prstGeom prst="rect">
            <a:avLst/>
          </a:prstGeom>
          <a:noFill/>
        </p:spPr>
      </p:pic>
      <p:sp>
        <p:nvSpPr>
          <p:cNvPr id="15362" name="AutoShape 2" descr="https://i.gifer.com/YmXB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i.gifer.com/YmXB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0"/>
            <a:ext cx="77153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solidFill>
                <a:srgbClr val="FF0000"/>
              </a:solidFill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Осколок от планеты</a:t>
            </a:r>
            <a:b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Средь звезд несется где-то.</a:t>
            </a:r>
            <a:b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Он много лет летит-летит,</a:t>
            </a:r>
            <a:b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Космический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</a:b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1934" y="5643578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Метеорит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5" name="Рисунок 4" descr="Загадки про космос: луна">
            <a:hlinkClick r:id="rId3"/>
          </p:cNvPr>
          <p:cNvPicPr/>
          <p:nvPr/>
        </p:nvPicPr>
        <p:blipFill>
          <a:blip r:embed="rId4">
            <a:lum bright="10000" contrast="40000"/>
          </a:blip>
          <a:srcRect/>
          <a:stretch>
            <a:fillRect/>
          </a:stretch>
        </p:blipFill>
        <p:spPr bwMode="auto">
          <a:xfrm>
            <a:off x="1000100" y="428604"/>
            <a:ext cx="742955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00100" y="1142984"/>
            <a:ext cx="76438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Ночью с Солнцем</a:t>
            </a:r>
            <a:r>
              <a:rPr lang="en-US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я меняюсь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И на небе зажигаюсь.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Сыплю мягкими лучами,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Словно серебром.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Полной быть могу ночами,</a:t>
            </a:r>
            <a:b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А могу </a:t>
            </a:r>
            <a:r>
              <a:rPr lang="ru-RU" sz="40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—</a:t>
            </a:r>
            <a:r>
              <a:rPr lang="ru-RU" sz="4000" b="1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серпом.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2198" y="4857760"/>
            <a:ext cx="185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Луна</a:t>
            </a:r>
            <a:r>
              <a:rPr lang="en-US" sz="6000" b="1" dirty="0" smtClean="0">
                <a:solidFill>
                  <a:srgbClr val="FF0000"/>
                </a:solidFill>
                <a:latin typeface="Helvetica"/>
                <a:cs typeface="Times New Roman" pitchFamily="18" charset="0"/>
              </a:rPr>
              <a:t>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954d6196d6df15cf364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50"/>
          </a:xfrm>
          <a:prstGeom prst="rect">
            <a:avLst/>
          </a:prstGeom>
          <a:noFill/>
        </p:spPr>
      </p:pic>
      <p:pic>
        <p:nvPicPr>
          <p:cNvPr id="1027" name="Picture 3" descr="http://img.fruugo.com/product/6/69/14419696_max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1285852" y="428604"/>
            <a:ext cx="6500858" cy="58287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714356"/>
            <a:ext cx="821537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Галактика молочная,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В которой мы живем,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Рассыпалась космическим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Сверкающим дождем.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Мы облететь сумеем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Ее когда-нибудь,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Зовем свою галактику</a:t>
            </a:r>
            <a:b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Мы просто</a:t>
            </a:r>
            <a:r>
              <a:rPr lang="ru-RU" sz="40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…</a:t>
            </a:r>
            <a:r>
              <a:rPr lang="ru-RU" sz="4000" dirty="0" smtClean="0">
                <a:solidFill>
                  <a:srgbClr val="FF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endParaRPr lang="ru-RU" sz="4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7554" y="5500702"/>
            <a:ext cx="5143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Млечный путь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110</Words>
  <Application>Microsoft Office PowerPoint</Application>
  <PresentationFormat>Экран (4:3)</PresentationFormat>
  <Paragraphs>40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</vt:lpstr>
      <vt:lpstr>Times New Roman</vt:lpstr>
      <vt:lpstr>Тема Office</vt:lpstr>
      <vt:lpstr>Космическое приключение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Космические загадки </dc:title>
  <dc:creator>Петрова Л</dc:creator>
  <cp:lastModifiedBy>Админ</cp:lastModifiedBy>
  <cp:revision>8</cp:revision>
  <dcterms:created xsi:type="dcterms:W3CDTF">2018-11-19T15:45:51Z</dcterms:created>
  <dcterms:modified xsi:type="dcterms:W3CDTF">2023-10-09T04:58:37Z</dcterms:modified>
</cp:coreProperties>
</file>